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6f035669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6f035669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locally implemented the model in a notebook to see if it works on the notebook. We used the “emotion dataset” from the Huggingface library and loaded it using the load_dataset function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6f5c75f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6f5c75f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used the tokenizer class from huggingface to tokenize and preprocess the input data to the format required by the model.</a:t>
            </a:r>
            <a:r>
              <a:rPr lang="en"/>
              <a:t>​​The screenshot shows the tokens created for a sample </a:t>
            </a:r>
            <a:r>
              <a:rPr lang="en"/>
              <a:t>sentence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f5c75f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f5c75f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6f5c75f8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6f5c75f8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6f5c75f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6f5c75f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f5c75f8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6f5c75f8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6f5c75f8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6f5c75f8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f5c75f8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6f5c75f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f5c75f8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6f5c75f8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f5c75f8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6f5c75f8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6f03566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6f03566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f5c75f8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f5c75f8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6f5c75f8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6f5c75f8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6f5c75f8a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6f5c75f8a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718ddfc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718ddfc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718ddfc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718ddfc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718ddfc9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718ddfc9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6faa4f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6faa4f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6faa4f6b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6faa4f6b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6faa4f6b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6faa4f6b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6f03566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6f03566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6f03566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6f03566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f035669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6f035669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f035669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6f035669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6f5c75f8a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6f5c75f8a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6f03566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6f03566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6f035669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6f03566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ML Pipeline allows us to run and automate all the required steps of an ML system, starting from Data collection to model deployment and serving.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6f035669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6f035669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6f5c75f8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6f5c75f8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6f035669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6f035669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a s3 bucket to store the model artefacts and hyperparameter tuning results which will be used while creating and deploying the model on vertexai.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005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266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1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06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1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41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311700" y="1152475"/>
            <a:ext cx="410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Summarization is a language modeling task which shortens or surmises a text document.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the Pegasus model from HuggingFace which is specialized for summarizing financial statements.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Trained on Bloomberg market and financial news.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Words carrying more weight are strongly highlighted.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different decoding strategies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Decoding strategies include </a:t>
            </a:r>
            <a:r>
              <a:rPr i="1"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Greedy Search, Beam Search, Diverse Beam Search, Random sampling and Top k sampling.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050" y="1152475"/>
            <a:ext cx="4326250" cy="33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/>
        </p:nvSpPr>
        <p:spPr>
          <a:xfrm>
            <a:off x="263775" y="329700"/>
            <a:ext cx="18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Sampling</a:t>
            </a:r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2300"/>
            <a:ext cx="3200400" cy="29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6"/>
          <p:cNvSpPr txBox="1"/>
          <p:nvPr/>
        </p:nvSpPr>
        <p:spPr>
          <a:xfrm>
            <a:off x="5597775" y="329700"/>
            <a:ext cx="18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Search</a:t>
            </a:r>
            <a:endParaRPr/>
          </a:p>
        </p:txBody>
      </p:sp>
      <p:pic>
        <p:nvPicPr>
          <p:cNvPr id="176" name="Google Shape;1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175" y="882300"/>
            <a:ext cx="3558400" cy="29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004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175" y="157163"/>
            <a:ext cx="320040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0550" y="2834075"/>
            <a:ext cx="265312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/>
          <p:nvPr/>
        </p:nvSpPr>
        <p:spPr>
          <a:xfrm>
            <a:off x="252775" y="3088300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Search</a:t>
            </a:r>
            <a:endParaRPr/>
          </a:p>
        </p:txBody>
      </p:sp>
      <p:sp>
        <p:nvSpPr>
          <p:cNvPr id="185" name="Google Shape;185;p37"/>
          <p:cNvSpPr txBox="1"/>
          <p:nvPr/>
        </p:nvSpPr>
        <p:spPr>
          <a:xfrm>
            <a:off x="6779600" y="3088300"/>
            <a:ext cx="19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Diverse </a:t>
            </a:r>
            <a:r>
              <a:rPr lang="en"/>
              <a:t>Beam Search</a:t>
            </a:r>
            <a:endParaRPr/>
          </a:p>
        </p:txBody>
      </p:sp>
      <p:sp>
        <p:nvSpPr>
          <p:cNvPr id="186" name="Google Shape;186;p37"/>
          <p:cNvSpPr txBox="1"/>
          <p:nvPr/>
        </p:nvSpPr>
        <p:spPr>
          <a:xfrm>
            <a:off x="3634875" y="2272100"/>
            <a:ext cx="16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</a:t>
            </a:r>
            <a:r>
              <a:rPr i="1" lang="en"/>
              <a:t>k</a:t>
            </a:r>
            <a:r>
              <a:rPr lang="en"/>
              <a:t> Sampling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&amp; Answering</a:t>
            </a:r>
            <a:endParaRPr/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063" y="703075"/>
            <a:ext cx="3291675" cy="15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8"/>
          <p:cNvSpPr txBox="1"/>
          <p:nvPr/>
        </p:nvSpPr>
        <p:spPr>
          <a:xfrm>
            <a:off x="358825" y="988425"/>
            <a:ext cx="4072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answering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language modeling task wherein the model is given a short paragraph or context about some topic and is asked some questions based on the passage.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used Transformers, specifically, the DistilBERT model, pretrained on Masked LM and Next Sentence Prediction.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Stanford Question Answering Dataset: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training, we have used the SQuAD dataset which comprises 100,000+ Questions for Machine Comprehension of Text. It is a reading comprehension dataset consisting of questions posed by crowdworkers on a set of Wikipedia articles.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used pre-trained transformers instead of building a specific deep learning model (LSTM, CNN, etc.) which is suitable for question answering tasks is that we could do a quicker development and we could get better results by using fewer data. 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00" y="2305050"/>
            <a:ext cx="2801300" cy="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83600"/>
            <a:ext cx="4384375" cy="14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MLOps</a:t>
            </a:r>
            <a:endParaRPr/>
          </a:p>
        </p:txBody>
      </p:sp>
      <p:pic>
        <p:nvPicPr>
          <p:cNvPr descr="Graphical user interface, application, Teams&#10;&#10;Description automatically generated"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000" y="1369300"/>
            <a:ext cx="579195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MLOps with GCP and Vertex AI</a:t>
            </a:r>
            <a:endParaRPr/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75" y="1106450"/>
            <a:ext cx="76846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